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jpeg" ContentType="image/jpeg"/>
  <Default Extension="xml" ContentType="application/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docProps/core.xml" ContentType="application/vnd.openxmlformats-package.core-properties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FFC80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94" d="100"/>
          <a:sy n="94" d="100"/>
        </p:scale>
        <p:origin x="-76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A6056-0E3A-C84C-923E-44A227A42A64}" type="datetimeFigureOut">
              <a:rPr lang="en-US" smtClean="0"/>
              <a:pPr/>
              <a:t>1/1/18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75283-244B-6D4E-9777-1FCBC40538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A6056-0E3A-C84C-923E-44A227A42A64}" type="datetimeFigureOut">
              <a:rPr lang="en-US" smtClean="0"/>
              <a:pPr/>
              <a:t>1/1/18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75283-244B-6D4E-9777-1FCBC40538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A6056-0E3A-C84C-923E-44A227A42A64}" type="datetimeFigureOut">
              <a:rPr lang="en-US" smtClean="0"/>
              <a:pPr/>
              <a:t>1/1/18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75283-244B-6D4E-9777-1FCBC40538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A6056-0E3A-C84C-923E-44A227A42A64}" type="datetimeFigureOut">
              <a:rPr lang="en-US" smtClean="0"/>
              <a:pPr/>
              <a:t>1/1/18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75283-244B-6D4E-9777-1FCBC40538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A6056-0E3A-C84C-923E-44A227A42A64}" type="datetimeFigureOut">
              <a:rPr lang="en-US" smtClean="0"/>
              <a:pPr/>
              <a:t>1/1/18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75283-244B-6D4E-9777-1FCBC40538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A6056-0E3A-C84C-923E-44A227A42A64}" type="datetimeFigureOut">
              <a:rPr lang="en-US" smtClean="0"/>
              <a:pPr/>
              <a:t>1/1/18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75283-244B-6D4E-9777-1FCBC40538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A6056-0E3A-C84C-923E-44A227A42A64}" type="datetimeFigureOut">
              <a:rPr lang="en-US" smtClean="0"/>
              <a:pPr/>
              <a:t>1/1/18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75283-244B-6D4E-9777-1FCBC40538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A6056-0E3A-C84C-923E-44A227A42A64}" type="datetimeFigureOut">
              <a:rPr lang="en-US" smtClean="0"/>
              <a:pPr/>
              <a:t>1/1/18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75283-244B-6D4E-9777-1FCBC40538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A6056-0E3A-C84C-923E-44A227A42A64}" type="datetimeFigureOut">
              <a:rPr lang="en-US" smtClean="0"/>
              <a:pPr/>
              <a:t>1/1/18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75283-244B-6D4E-9777-1FCBC40538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A6056-0E3A-C84C-923E-44A227A42A64}" type="datetimeFigureOut">
              <a:rPr lang="en-US" smtClean="0"/>
              <a:pPr/>
              <a:t>1/1/18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75283-244B-6D4E-9777-1FCBC40538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A6056-0E3A-C84C-923E-44A227A42A64}" type="datetimeFigureOut">
              <a:rPr lang="en-US" smtClean="0"/>
              <a:pPr/>
              <a:t>1/1/18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75283-244B-6D4E-9777-1FCBC40538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DA6056-0E3A-C84C-923E-44A227A42A64}" type="datetimeFigureOut">
              <a:rPr lang="en-US" smtClean="0"/>
              <a:pPr/>
              <a:t>1/1/18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575283-244B-6D4E-9777-1FCBC405380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5400" b="1" dirty="0" smtClean="0">
                <a:solidFill>
                  <a:srgbClr val="FFC80F"/>
                </a:solidFill>
              </a:rPr>
              <a:t>The Growing Christian	</a:t>
            </a:r>
            <a:br>
              <a:rPr lang="en-US" sz="5400" b="1" dirty="0" smtClean="0">
                <a:solidFill>
                  <a:srgbClr val="FFC80F"/>
                </a:solidFill>
              </a:rPr>
            </a:br>
            <a:r>
              <a:rPr lang="ko-KR" altLang="en-US" sz="5400" b="1" dirty="0" smtClean="0">
                <a:solidFill>
                  <a:srgbClr val="FFC80F"/>
                </a:solidFill>
              </a:rPr>
              <a:t>성장하는 그리스도인</a:t>
            </a:r>
            <a:endParaRPr lang="en-US" sz="5400" b="1" dirty="0">
              <a:solidFill>
                <a:srgbClr val="FFC80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Growing through</a:t>
            </a:r>
          </a:p>
          <a:p>
            <a:r>
              <a:rPr lang="en-US" sz="4000" dirty="0" smtClean="0"/>
              <a:t>The Church Year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333" b="1" dirty="0" smtClean="0">
                <a:solidFill>
                  <a:srgbClr val="FFC80F"/>
                </a:solidFill>
              </a:rPr>
              <a:t>ADVENT</a:t>
            </a:r>
            <a:r>
              <a:rPr lang="en-US" b="1" dirty="0" smtClean="0">
                <a:solidFill>
                  <a:srgbClr val="FFC80F"/>
                </a:solidFill>
              </a:rPr>
              <a:t> – </a:t>
            </a:r>
            <a:r>
              <a:rPr lang="ko-KR" altLang="en-US" b="1" dirty="0" smtClean="0">
                <a:solidFill>
                  <a:srgbClr val="FFC80F"/>
                </a:solidFill>
              </a:rPr>
              <a:t>대림절</a:t>
            </a:r>
            <a:r>
              <a:rPr lang="en-US" altLang="ko-KR" b="1" dirty="0" smtClean="0">
                <a:solidFill>
                  <a:srgbClr val="FFC80F"/>
                </a:solidFill>
              </a:rPr>
              <a:t>,</a:t>
            </a:r>
            <a:r>
              <a:rPr lang="ko-KR" altLang="en-US" b="1" dirty="0" smtClean="0">
                <a:solidFill>
                  <a:srgbClr val="FFC80F"/>
                </a:solidFill>
              </a:rPr>
              <a:t> 대강절</a:t>
            </a:r>
            <a:r>
              <a:rPr lang="en-US" altLang="ko-KR" b="1" dirty="0" smtClean="0">
                <a:solidFill>
                  <a:srgbClr val="FFC80F"/>
                </a:solidFill>
              </a:rPr>
              <a:t/>
            </a:r>
            <a:br>
              <a:rPr lang="en-US" altLang="ko-KR" b="1" dirty="0" smtClean="0">
                <a:solidFill>
                  <a:srgbClr val="FFC80F"/>
                </a:solidFill>
              </a:rPr>
            </a:br>
            <a:r>
              <a:rPr lang="en-US" altLang="ko-KR" b="1" dirty="0" smtClean="0">
                <a:solidFill>
                  <a:srgbClr val="FFC80F"/>
                </a:solidFill>
              </a:rPr>
              <a:t>SEARCH – </a:t>
            </a:r>
            <a:r>
              <a:rPr lang="ko-KR" altLang="en-US" b="1" dirty="0" smtClean="0">
                <a:solidFill>
                  <a:srgbClr val="FFC80F"/>
                </a:solidFill>
              </a:rPr>
              <a:t>구하고 찾으라</a:t>
            </a:r>
            <a:endParaRPr lang="en-US" b="1" dirty="0">
              <a:solidFill>
                <a:srgbClr val="FFC80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	 </a:t>
            </a:r>
            <a:r>
              <a:rPr lang="en-US" sz="4324" dirty="0" smtClean="0"/>
              <a:t>WAIT</a:t>
            </a:r>
            <a:r>
              <a:rPr lang="en-US" sz="4000" dirty="0" smtClean="0"/>
              <a:t> </a:t>
            </a:r>
            <a:r>
              <a:rPr lang="en-US" altLang="ko-KR" sz="4000" dirty="0" smtClean="0"/>
              <a:t>-</a:t>
            </a:r>
            <a:r>
              <a:rPr lang="ko-KR" altLang="en-US" sz="4000" dirty="0" smtClean="0"/>
              <a:t> 기다리라</a:t>
            </a:r>
            <a:r>
              <a:rPr lang="en-US" sz="4000" dirty="0" smtClean="0"/>
              <a:t> Isaiah </a:t>
            </a:r>
            <a:r>
              <a:rPr lang="ko-KR" altLang="en-US" sz="4000" dirty="0" smtClean="0"/>
              <a:t>이사야 </a:t>
            </a:r>
            <a:r>
              <a:rPr lang="en-US" sz="4000" dirty="0" smtClean="0"/>
              <a:t>30:18</a:t>
            </a:r>
          </a:p>
          <a:p>
            <a:pPr>
              <a:buNone/>
            </a:pPr>
            <a:r>
              <a:rPr lang="en-US" sz="4000" dirty="0" smtClean="0"/>
              <a:t>	  HOW TO WAIT – Invite God into your crises and impossibilities. Submit.</a:t>
            </a:r>
          </a:p>
          <a:p>
            <a:pPr>
              <a:buNone/>
            </a:pPr>
            <a:r>
              <a:rPr lang="en-US" sz="4000" dirty="0" smtClean="0"/>
              <a:t>	  </a:t>
            </a:r>
            <a:r>
              <a:rPr lang="ko-KR" altLang="en-US" sz="4000" dirty="0" smtClean="0"/>
              <a:t>나의 위기와 불가능속에 예수님을 </a:t>
            </a:r>
            <a:endParaRPr lang="en-US" altLang="ko-KR" sz="4000" dirty="0" smtClean="0"/>
          </a:p>
          <a:p>
            <a:pPr>
              <a:buNone/>
            </a:pPr>
            <a:r>
              <a:rPr lang="en-US" altLang="ko-KR" sz="4000" dirty="0" smtClean="0"/>
              <a:t>	</a:t>
            </a:r>
            <a:r>
              <a:rPr lang="ko-KR" altLang="en-US" sz="4000" dirty="0" smtClean="0"/>
              <a:t> 초대하며 순복함</a:t>
            </a:r>
            <a:endParaRPr lang="en-US" altLang="ko-KR" sz="4000" dirty="0" smtClean="0"/>
          </a:p>
          <a:p>
            <a:pPr>
              <a:buNone/>
            </a:pPr>
            <a:r>
              <a:rPr lang="en-US" sz="4000" dirty="0" smtClean="0"/>
              <a:t>	</a:t>
            </a:r>
            <a:r>
              <a:rPr lang="ko-KR" altLang="en-US" sz="4000" dirty="0" smtClean="0"/>
              <a:t>  </a:t>
            </a:r>
            <a:r>
              <a:rPr lang="en-US" altLang="ko-KR" sz="4000" dirty="0" smtClean="0"/>
              <a:t> 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333" b="1" dirty="0" smtClean="0">
                <a:solidFill>
                  <a:srgbClr val="FFC80F"/>
                </a:solidFill>
              </a:rPr>
              <a:t>CHRISTMAS</a:t>
            </a:r>
            <a:r>
              <a:rPr lang="en-US" b="1" dirty="0" smtClean="0">
                <a:solidFill>
                  <a:srgbClr val="FFC80F"/>
                </a:solidFill>
              </a:rPr>
              <a:t> – </a:t>
            </a:r>
            <a:r>
              <a:rPr lang="ko-KR" altLang="en-US" b="1" dirty="0" smtClean="0">
                <a:solidFill>
                  <a:srgbClr val="FFC80F"/>
                </a:solidFill>
              </a:rPr>
              <a:t>성탄절</a:t>
            </a:r>
            <a:r>
              <a:rPr lang="en-US" altLang="ko-KR" b="1" dirty="0" smtClean="0">
                <a:solidFill>
                  <a:srgbClr val="FFC80F"/>
                </a:solidFill>
              </a:rPr>
              <a:t/>
            </a:r>
            <a:br>
              <a:rPr lang="en-US" altLang="ko-KR" b="1" dirty="0" smtClean="0">
                <a:solidFill>
                  <a:srgbClr val="FFC80F"/>
                </a:solidFill>
              </a:rPr>
            </a:br>
            <a:r>
              <a:rPr lang="en-US" altLang="ko-KR" sz="4889" b="1" dirty="0" smtClean="0">
                <a:solidFill>
                  <a:srgbClr val="FFC80F"/>
                </a:solidFill>
              </a:rPr>
              <a:t>FIND</a:t>
            </a:r>
            <a:r>
              <a:rPr lang="ko-KR" altLang="en-US" b="1" dirty="0" smtClean="0">
                <a:solidFill>
                  <a:srgbClr val="FFC80F"/>
                </a:solidFill>
              </a:rPr>
              <a:t> </a:t>
            </a:r>
            <a:r>
              <a:rPr lang="en-US" altLang="ko-KR" b="1" dirty="0" smtClean="0">
                <a:solidFill>
                  <a:srgbClr val="FFC80F"/>
                </a:solidFill>
              </a:rPr>
              <a:t>–</a:t>
            </a:r>
            <a:r>
              <a:rPr lang="ko-KR" altLang="en-US" b="1" dirty="0" smtClean="0">
                <a:solidFill>
                  <a:srgbClr val="FFC80F"/>
                </a:solidFill>
              </a:rPr>
              <a:t> 찾게 된다</a:t>
            </a:r>
            <a:endParaRPr lang="en-US" b="1" dirty="0">
              <a:solidFill>
                <a:srgbClr val="FFC80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INCARNATION – WORD BECOMES FLESH </a:t>
            </a:r>
          </a:p>
          <a:p>
            <a:r>
              <a:rPr lang="ko-KR" altLang="en-US" sz="4000" dirty="0" smtClean="0"/>
              <a:t>성욕신 </a:t>
            </a:r>
            <a:r>
              <a:rPr lang="en-US" altLang="ko-KR" sz="4000" dirty="0" smtClean="0"/>
              <a:t>–</a:t>
            </a:r>
            <a:r>
              <a:rPr lang="ko-KR" altLang="en-US" sz="4000" dirty="0" smtClean="0"/>
              <a:t> 말씀이 육신이 되어 </a:t>
            </a:r>
            <a:r>
              <a:rPr lang="en-US" altLang="ko-KR" sz="4000" dirty="0" smtClean="0"/>
              <a:t>.</a:t>
            </a:r>
            <a:r>
              <a:rPr lang="ko-KR" altLang="en-US" sz="4000" dirty="0" smtClean="0"/>
              <a:t> </a:t>
            </a:r>
            <a:r>
              <a:rPr lang="en-US" altLang="ko-KR" sz="4000" dirty="0" smtClean="0"/>
              <a:t>.</a:t>
            </a:r>
            <a:r>
              <a:rPr lang="ko-KR" altLang="en-US" sz="4000" dirty="0" smtClean="0"/>
              <a:t> </a:t>
            </a:r>
            <a:r>
              <a:rPr lang="en-US" altLang="ko-KR" sz="4000" dirty="0" smtClean="0"/>
              <a:t>.</a:t>
            </a:r>
            <a:r>
              <a:rPr lang="ko-KR" altLang="en-US" sz="4000" dirty="0" smtClean="0"/>
              <a:t> </a:t>
            </a:r>
            <a:endParaRPr lang="en-US" sz="4000" dirty="0" smtClean="0"/>
          </a:p>
          <a:p>
            <a:r>
              <a:rPr lang="en-US" sz="4000" dirty="0" smtClean="0"/>
              <a:t>JOY – A SAVIOR IS BORN!</a:t>
            </a:r>
          </a:p>
          <a:p>
            <a:r>
              <a:rPr lang="ko-KR" altLang="en-US" sz="4000" dirty="0" smtClean="0"/>
              <a:t>기뻐하라</a:t>
            </a:r>
            <a:r>
              <a:rPr lang="en-US" altLang="ko-KR" sz="4000" dirty="0" smtClean="0"/>
              <a:t>!</a:t>
            </a:r>
            <a:r>
              <a:rPr lang="ko-KR" altLang="en-US" sz="4000" dirty="0" smtClean="0"/>
              <a:t> 구세주가 나셨다</a:t>
            </a:r>
            <a:r>
              <a:rPr lang="en-US" altLang="ko-KR" sz="4000" dirty="0" smtClean="0"/>
              <a:t>!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88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5333" b="1" dirty="0" smtClean="0">
                <a:solidFill>
                  <a:srgbClr val="FFC80F"/>
                </a:solidFill>
              </a:rPr>
              <a:t>EPIPHANY</a:t>
            </a:r>
            <a:r>
              <a:rPr lang="en-US" sz="4800" b="1" dirty="0" smtClean="0">
                <a:solidFill>
                  <a:srgbClr val="FFC80F"/>
                </a:solidFill>
              </a:rPr>
              <a:t> – </a:t>
            </a:r>
            <a:r>
              <a:rPr lang="ko-KR" altLang="en-US" sz="4800" b="1" dirty="0" smtClean="0">
                <a:solidFill>
                  <a:srgbClr val="FFC80F"/>
                </a:solidFill>
              </a:rPr>
              <a:t>주현절</a:t>
            </a:r>
            <a:r>
              <a:rPr lang="en-US" altLang="ko-KR" sz="4800" b="1" dirty="0" smtClean="0">
                <a:solidFill>
                  <a:srgbClr val="FFC80F"/>
                </a:solidFill>
              </a:rPr>
              <a:t>,</a:t>
            </a:r>
            <a:r>
              <a:rPr lang="ko-KR" altLang="en-US" sz="4800" b="1" dirty="0" smtClean="0">
                <a:solidFill>
                  <a:srgbClr val="FFC80F"/>
                </a:solidFill>
              </a:rPr>
              <a:t> 공현절</a:t>
            </a:r>
            <a:r>
              <a:rPr lang="en-US" altLang="ko-KR" sz="4800" b="1" dirty="0" smtClean="0">
                <a:solidFill>
                  <a:srgbClr val="FFC80F"/>
                </a:solidFill>
              </a:rPr>
              <a:t/>
            </a:r>
            <a:br>
              <a:rPr lang="en-US" altLang="ko-KR" sz="4800" b="1" dirty="0" smtClean="0">
                <a:solidFill>
                  <a:srgbClr val="FFC80F"/>
                </a:solidFill>
              </a:rPr>
            </a:br>
            <a:r>
              <a:rPr lang="en-US" altLang="ko-KR" sz="4800" b="1" dirty="0" smtClean="0">
                <a:solidFill>
                  <a:srgbClr val="FFC80F"/>
                </a:solidFill>
              </a:rPr>
              <a:t>MEET - </a:t>
            </a:r>
            <a:r>
              <a:rPr lang="ko-KR" altLang="en-US" sz="4800" b="1" dirty="0" smtClean="0">
                <a:solidFill>
                  <a:srgbClr val="FFC80F"/>
                </a:solidFill>
              </a:rPr>
              <a:t>만난다</a:t>
            </a:r>
            <a:endParaRPr lang="en-US" sz="4800" b="1" dirty="0">
              <a:solidFill>
                <a:srgbClr val="FFC80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MANIFESTATION – </a:t>
            </a:r>
            <a:r>
              <a:rPr lang="ko-KR" altLang="en-US" sz="4000" dirty="0" smtClean="0"/>
              <a:t>나타난다</a:t>
            </a:r>
            <a:endParaRPr lang="en-US" altLang="ko-KR" sz="4000" dirty="0" smtClean="0"/>
          </a:p>
          <a:p>
            <a:r>
              <a:rPr lang="en-US" sz="4000" dirty="0" smtClean="0"/>
              <a:t>JESUS IS REVEALED – </a:t>
            </a:r>
            <a:r>
              <a:rPr lang="ko-KR" altLang="en-US" sz="4000" dirty="0" smtClean="0"/>
              <a:t>예수님이 나타나신다</a:t>
            </a:r>
            <a:endParaRPr lang="en-US" altLang="ko-KR" sz="4000" dirty="0" smtClean="0"/>
          </a:p>
          <a:p>
            <a:r>
              <a:rPr lang="en-US" sz="4000" dirty="0" smtClean="0"/>
              <a:t>WISE MEN – </a:t>
            </a:r>
            <a:r>
              <a:rPr lang="ko-KR" altLang="en-US" sz="4000" dirty="0" smtClean="0"/>
              <a:t>동방 박사들</a:t>
            </a:r>
            <a:endParaRPr lang="en-US" altLang="ko-KR" sz="4000" dirty="0" smtClean="0"/>
          </a:p>
          <a:p>
            <a:r>
              <a:rPr lang="en-US" sz="4000" dirty="0" smtClean="0"/>
              <a:t>WORLD MISSION BEGINS!</a:t>
            </a:r>
          </a:p>
          <a:p>
            <a:r>
              <a:rPr lang="ko-KR" altLang="en-US" sz="4000" dirty="0" smtClean="0"/>
              <a:t>세계선교가 시작된다</a:t>
            </a:r>
            <a:r>
              <a:rPr lang="en-US" altLang="ko-KR" sz="4000" dirty="0" smtClean="0"/>
              <a:t>!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333" b="1" dirty="0" smtClean="0">
                <a:solidFill>
                  <a:srgbClr val="FFC80F"/>
                </a:solidFill>
              </a:rPr>
              <a:t>PRE-LENT – </a:t>
            </a:r>
            <a:r>
              <a:rPr lang="ko-KR" altLang="en-US" sz="5333" b="1" dirty="0" smtClean="0">
                <a:solidFill>
                  <a:srgbClr val="FFC80F"/>
                </a:solidFill>
              </a:rPr>
              <a:t>사순절 전기간</a:t>
            </a:r>
            <a:r>
              <a:rPr lang="en-US" altLang="ko-KR" sz="4800" b="1" dirty="0" smtClean="0">
                <a:solidFill>
                  <a:srgbClr val="FFC80F"/>
                </a:solidFill>
              </a:rPr>
              <a:t/>
            </a:r>
            <a:br>
              <a:rPr lang="en-US" altLang="ko-KR" sz="4800" b="1" dirty="0" smtClean="0">
                <a:solidFill>
                  <a:srgbClr val="FFC80F"/>
                </a:solidFill>
              </a:rPr>
            </a:br>
            <a:r>
              <a:rPr lang="en-US" altLang="ko-KR" sz="5333" b="1" dirty="0" smtClean="0">
                <a:solidFill>
                  <a:srgbClr val="FFC80F"/>
                </a:solidFill>
              </a:rPr>
              <a:t>COMMIT! </a:t>
            </a:r>
            <a:r>
              <a:rPr lang="ko-KR" altLang="en-US" sz="5333" b="1" dirty="0" smtClean="0">
                <a:solidFill>
                  <a:srgbClr val="FFC80F"/>
                </a:solidFill>
              </a:rPr>
              <a:t>위탁하라</a:t>
            </a:r>
            <a:r>
              <a:rPr lang="en-US" altLang="ko-KR" sz="5333" b="1" dirty="0" smtClean="0">
                <a:solidFill>
                  <a:srgbClr val="FFC80F"/>
                </a:solidFill>
              </a:rPr>
              <a:t>!</a:t>
            </a:r>
            <a:endParaRPr lang="en-US" sz="5333" b="1" dirty="0">
              <a:solidFill>
                <a:srgbClr val="FFC80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4000" dirty="0" smtClean="0"/>
              <a:t>ZEALOUSLY STRUGGLING – </a:t>
            </a:r>
          </a:p>
          <a:p>
            <a:r>
              <a:rPr lang="ko-KR" altLang="en-US" sz="4000" dirty="0" smtClean="0"/>
              <a:t>              열심히 싸운다</a:t>
            </a:r>
            <a:endParaRPr lang="en-US" altLang="ko-KR" sz="4000" dirty="0" smtClean="0"/>
          </a:p>
          <a:p>
            <a:r>
              <a:rPr lang="en-US" sz="4000" dirty="0" smtClean="0"/>
              <a:t>COMMIT WITHOUT KNOWING COST</a:t>
            </a:r>
          </a:p>
          <a:p>
            <a:r>
              <a:rPr lang="ko-KR" altLang="en-US" sz="4000" dirty="0" smtClean="0"/>
              <a:t>댓가를 모르면서 위탁한다</a:t>
            </a:r>
            <a:endParaRPr lang="en-US" altLang="ko-KR" sz="4000" dirty="0" smtClean="0"/>
          </a:p>
          <a:p>
            <a:r>
              <a:rPr lang="en-US" sz="4000" dirty="0" smtClean="0"/>
              <a:t>TIRED, BURNED OUT-</a:t>
            </a:r>
            <a:r>
              <a:rPr lang="ko-KR" altLang="en-US" sz="4000" dirty="0" smtClean="0"/>
              <a:t>지친다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5333" b="1" dirty="0" smtClean="0">
                <a:solidFill>
                  <a:srgbClr val="FFC80F"/>
                </a:solidFill>
              </a:rPr>
              <a:t>                LENT – </a:t>
            </a:r>
            <a:r>
              <a:rPr lang="ko-KR" altLang="en-US" sz="5333" b="1" dirty="0" smtClean="0">
                <a:solidFill>
                  <a:srgbClr val="FFC80F"/>
                </a:solidFill>
              </a:rPr>
              <a:t>사순절</a:t>
            </a:r>
            <a:r>
              <a:rPr lang="en-US" altLang="ko-KR" sz="4800" b="1" dirty="0" smtClean="0">
                <a:solidFill>
                  <a:srgbClr val="FFC80F"/>
                </a:solidFill>
              </a:rPr>
              <a:t/>
            </a:r>
            <a:br>
              <a:rPr lang="en-US" altLang="ko-KR" sz="4800" b="1" dirty="0" smtClean="0">
                <a:solidFill>
                  <a:srgbClr val="FFC80F"/>
                </a:solidFill>
              </a:rPr>
            </a:br>
            <a:r>
              <a:rPr lang="en-US" altLang="ko-KR" sz="5333" b="1" dirty="0" smtClean="0">
                <a:solidFill>
                  <a:srgbClr val="FFC80F"/>
                </a:solidFill>
              </a:rPr>
              <a:t>SELF-EXAMINATION – </a:t>
            </a:r>
            <a:r>
              <a:rPr lang="ko-KR" altLang="en-US" sz="5333" b="1" dirty="0" smtClean="0">
                <a:solidFill>
                  <a:srgbClr val="FFC80F"/>
                </a:solidFill>
              </a:rPr>
              <a:t>자기 검토</a:t>
            </a:r>
            <a:endParaRPr lang="en-US" sz="5333" b="1" dirty="0">
              <a:solidFill>
                <a:srgbClr val="FFC80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WHO AM I LIVING FOR?</a:t>
            </a:r>
          </a:p>
          <a:p>
            <a:r>
              <a:rPr lang="ko-KR" altLang="en-US" sz="4000" dirty="0" smtClean="0"/>
              <a:t>내가 누구를 위해 살고 있는가</a:t>
            </a:r>
            <a:r>
              <a:rPr lang="en-US" altLang="ko-KR" sz="4000" dirty="0" smtClean="0"/>
              <a:t>?</a:t>
            </a:r>
          </a:p>
          <a:p>
            <a:endParaRPr lang="en-US" altLang="ko-KR" sz="4000" dirty="0" smtClean="0"/>
          </a:p>
          <a:p>
            <a:r>
              <a:rPr lang="en-US" sz="4000" dirty="0" smtClean="0"/>
              <a:t>2 CORINTHIANS 5:15 – </a:t>
            </a:r>
            <a:r>
              <a:rPr lang="ko-KR" altLang="en-US" sz="4000" dirty="0" smtClean="0"/>
              <a:t>고후 </a:t>
            </a:r>
            <a:r>
              <a:rPr lang="en-US" altLang="ko-KR" sz="4000" dirty="0" smtClean="0"/>
              <a:t>5:15</a:t>
            </a:r>
          </a:p>
          <a:p>
            <a:r>
              <a:rPr lang="en-US" sz="4000" dirty="0" smtClean="0"/>
              <a:t>PSALM 139:23-24 – </a:t>
            </a:r>
            <a:r>
              <a:rPr lang="ko-KR" altLang="en-US" sz="4000" dirty="0" smtClean="0"/>
              <a:t>시펀 </a:t>
            </a:r>
            <a:r>
              <a:rPr lang="en-US" altLang="ko-KR" sz="4000" dirty="0" smtClean="0"/>
              <a:t>139:23-24</a:t>
            </a:r>
          </a:p>
          <a:p>
            <a:r>
              <a:rPr lang="en-US" sz="4000" b="1" dirty="0" smtClean="0">
                <a:solidFill>
                  <a:srgbClr val="FFC80F"/>
                </a:solidFill>
              </a:rPr>
              <a:t>JUDGES </a:t>
            </a:r>
            <a:r>
              <a:rPr lang="ko-KR" altLang="en-US" sz="4000" b="1" dirty="0" smtClean="0">
                <a:solidFill>
                  <a:srgbClr val="FFC80F"/>
                </a:solidFill>
              </a:rPr>
              <a:t>사사기 </a:t>
            </a:r>
            <a:r>
              <a:rPr lang="en-US" altLang="ko-KR" sz="4000" b="1" dirty="0" smtClean="0">
                <a:solidFill>
                  <a:srgbClr val="FFC80F"/>
                </a:solidFill>
              </a:rPr>
              <a:t>17:1-6;</a:t>
            </a:r>
            <a:r>
              <a:rPr lang="ko-KR" altLang="en-US" sz="4000" b="1" dirty="0" smtClean="0">
                <a:solidFill>
                  <a:srgbClr val="FFC80F"/>
                </a:solidFill>
              </a:rPr>
              <a:t> </a:t>
            </a:r>
            <a:r>
              <a:rPr lang="en-US" altLang="ko-KR" sz="4000" b="1" dirty="0" smtClean="0">
                <a:solidFill>
                  <a:srgbClr val="FFC80F"/>
                </a:solidFill>
              </a:rPr>
              <a:t>18:1-6,</a:t>
            </a:r>
            <a:r>
              <a:rPr lang="ko-KR" altLang="en-US" sz="4000" b="1" dirty="0" smtClean="0">
                <a:solidFill>
                  <a:srgbClr val="FFC80F"/>
                </a:solidFill>
              </a:rPr>
              <a:t> </a:t>
            </a:r>
            <a:r>
              <a:rPr lang="en-US" altLang="ko-KR" sz="4000" b="1" dirty="0" smtClean="0">
                <a:solidFill>
                  <a:srgbClr val="FFC80F"/>
                </a:solidFill>
              </a:rPr>
              <a:t>14-20</a:t>
            </a:r>
            <a:endParaRPr lang="en-US" sz="4000" b="1" dirty="0" smtClean="0">
              <a:solidFill>
                <a:srgbClr val="FFC80F"/>
              </a:solidFill>
            </a:endParaRPr>
          </a:p>
          <a:p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333" b="1" dirty="0" smtClean="0">
                <a:solidFill>
                  <a:srgbClr val="FFC80F"/>
                </a:solidFill>
              </a:rPr>
              <a:t>PASSION WEEK – </a:t>
            </a:r>
            <a:r>
              <a:rPr lang="ko-KR" altLang="en-US" sz="5333" b="1" dirty="0" smtClean="0">
                <a:solidFill>
                  <a:srgbClr val="FFC80F"/>
                </a:solidFill>
              </a:rPr>
              <a:t>고난주간</a:t>
            </a:r>
            <a:r>
              <a:rPr lang="en-US" altLang="ko-KR" sz="4800" b="1" dirty="0" smtClean="0">
                <a:solidFill>
                  <a:srgbClr val="FFC80F"/>
                </a:solidFill>
              </a:rPr>
              <a:t/>
            </a:r>
            <a:br>
              <a:rPr lang="en-US" altLang="ko-KR" sz="4800" b="1" dirty="0" smtClean="0">
                <a:solidFill>
                  <a:srgbClr val="FFC80F"/>
                </a:solidFill>
              </a:rPr>
            </a:br>
            <a:r>
              <a:rPr lang="en-US" altLang="ko-KR" sz="5333" b="1" dirty="0" smtClean="0">
                <a:solidFill>
                  <a:srgbClr val="FFC80F"/>
                </a:solidFill>
              </a:rPr>
              <a:t>RELINQUISH – </a:t>
            </a:r>
            <a:r>
              <a:rPr lang="ko-KR" altLang="en-US" sz="5333" b="1" dirty="0" smtClean="0">
                <a:solidFill>
                  <a:srgbClr val="FFC80F"/>
                </a:solidFill>
              </a:rPr>
              <a:t>권리 포기</a:t>
            </a:r>
            <a:endParaRPr lang="en-US" sz="5333" b="1" dirty="0">
              <a:solidFill>
                <a:srgbClr val="FFC80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000" dirty="0" smtClean="0"/>
              <a:t>ABRAHAM, MOSES, PAUL</a:t>
            </a:r>
          </a:p>
          <a:p>
            <a:r>
              <a:rPr lang="ko-KR" altLang="en-US" sz="4000" dirty="0" smtClean="0"/>
              <a:t>아브라함</a:t>
            </a:r>
            <a:r>
              <a:rPr lang="en-US" altLang="ko-KR" sz="4000" dirty="0" smtClean="0"/>
              <a:t>,</a:t>
            </a:r>
            <a:r>
              <a:rPr lang="ko-KR" altLang="en-US" sz="4000" dirty="0" smtClean="0"/>
              <a:t> 모세</a:t>
            </a:r>
            <a:r>
              <a:rPr lang="en-US" altLang="ko-KR" sz="4000" dirty="0" smtClean="0"/>
              <a:t>,</a:t>
            </a:r>
            <a:r>
              <a:rPr lang="ko-KR" altLang="en-US" sz="4000" dirty="0" smtClean="0"/>
              <a:t> 바울</a:t>
            </a:r>
            <a:endParaRPr lang="en-US" altLang="ko-KR" sz="4000" dirty="0" smtClean="0"/>
          </a:p>
          <a:p>
            <a:endParaRPr lang="en-US" sz="4000" dirty="0" smtClean="0"/>
          </a:p>
          <a:p>
            <a:r>
              <a:rPr lang="en-US" sz="4000" dirty="0" smtClean="0"/>
              <a:t>“NOT MY WILL, BUT YOURS”</a:t>
            </a:r>
          </a:p>
          <a:p>
            <a:r>
              <a:rPr lang="en-US" altLang="ko-KR" sz="4000" dirty="0" smtClean="0"/>
              <a:t>“</a:t>
            </a:r>
            <a:r>
              <a:rPr lang="ko-KR" altLang="en-US" sz="4000" dirty="0" smtClean="0"/>
              <a:t>나의 뜻이 아니라 단신의 뜻을 </a:t>
            </a:r>
            <a:r>
              <a:rPr lang="en-US" altLang="ko-KR" sz="4000" dirty="0" smtClean="0"/>
              <a:t>.</a:t>
            </a:r>
            <a:r>
              <a:rPr lang="ko-KR" altLang="en-US" sz="4000" dirty="0" smtClean="0"/>
              <a:t> </a:t>
            </a:r>
            <a:r>
              <a:rPr lang="en-US" altLang="ko-KR" sz="4000" dirty="0" smtClean="0"/>
              <a:t>.</a:t>
            </a:r>
            <a:r>
              <a:rPr lang="ko-KR" altLang="en-US" sz="4000" dirty="0" smtClean="0"/>
              <a:t> </a:t>
            </a:r>
            <a:r>
              <a:rPr lang="en-US" altLang="ko-KR" sz="4000" dirty="0" smtClean="0"/>
              <a:t>.”</a:t>
            </a:r>
          </a:p>
          <a:p>
            <a:pPr algn="ctr"/>
            <a:r>
              <a:rPr lang="en-US" sz="5400" dirty="0" smtClean="0"/>
              <a:t>CROSS - </a:t>
            </a:r>
            <a:r>
              <a:rPr lang="ko-KR" altLang="en-US" sz="5400" dirty="0" smtClean="0"/>
              <a:t>십자가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333" b="1" dirty="0" smtClean="0">
                <a:solidFill>
                  <a:srgbClr val="FFC80F"/>
                </a:solidFill>
              </a:rPr>
              <a:t>EASTER – </a:t>
            </a:r>
            <a:r>
              <a:rPr lang="ko-KR" altLang="en-US" sz="5333" b="1" dirty="0" smtClean="0">
                <a:solidFill>
                  <a:srgbClr val="FFC80F"/>
                </a:solidFill>
              </a:rPr>
              <a:t>부활절</a:t>
            </a:r>
            <a:r>
              <a:rPr lang="en-US" altLang="ko-KR" sz="4800" b="1" dirty="0" smtClean="0">
                <a:solidFill>
                  <a:srgbClr val="FFC80F"/>
                </a:solidFill>
              </a:rPr>
              <a:t/>
            </a:r>
            <a:br>
              <a:rPr lang="en-US" altLang="ko-KR" sz="4800" b="1" dirty="0" smtClean="0">
                <a:solidFill>
                  <a:srgbClr val="FFC80F"/>
                </a:solidFill>
              </a:rPr>
            </a:br>
            <a:r>
              <a:rPr lang="en-US" altLang="ko-KR" sz="5333" b="1" dirty="0" smtClean="0">
                <a:solidFill>
                  <a:srgbClr val="FFC80F"/>
                </a:solidFill>
              </a:rPr>
              <a:t>RESTORATION!</a:t>
            </a:r>
            <a:r>
              <a:rPr lang="ko-KR" altLang="en-US" sz="5333" b="1" dirty="0" smtClean="0">
                <a:solidFill>
                  <a:srgbClr val="FFC80F"/>
                </a:solidFill>
              </a:rPr>
              <a:t>  </a:t>
            </a:r>
            <a:r>
              <a:rPr lang="en-US" altLang="ko-KR" sz="5333" b="1" dirty="0" smtClean="0">
                <a:solidFill>
                  <a:srgbClr val="FFC80F"/>
                </a:solidFill>
              </a:rPr>
              <a:t> </a:t>
            </a:r>
            <a:r>
              <a:rPr lang="ko-KR" altLang="en-US" sz="5333" b="1" dirty="0" smtClean="0">
                <a:solidFill>
                  <a:srgbClr val="FFC80F"/>
                </a:solidFill>
              </a:rPr>
              <a:t>회복</a:t>
            </a:r>
            <a:r>
              <a:rPr lang="en-US" altLang="ko-KR" sz="5333" b="1" dirty="0" smtClean="0">
                <a:solidFill>
                  <a:srgbClr val="FFC80F"/>
                </a:solidFill>
              </a:rPr>
              <a:t>!</a:t>
            </a:r>
            <a:endParaRPr lang="en-US" sz="5333" b="1" dirty="0">
              <a:solidFill>
                <a:srgbClr val="FFC80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4000" dirty="0" smtClean="0"/>
          </a:p>
          <a:p>
            <a:r>
              <a:rPr lang="en-US" sz="4000" dirty="0" smtClean="0"/>
              <a:t>JESUS IS ALIVE! HALLELUJAH!</a:t>
            </a:r>
          </a:p>
          <a:p>
            <a:r>
              <a:rPr lang="ko-KR" altLang="en-US" sz="4000" dirty="0" smtClean="0"/>
              <a:t>예수님이 부활사셨다</a:t>
            </a:r>
            <a:r>
              <a:rPr lang="en-US" altLang="ko-KR" sz="4000" dirty="0" smtClean="0"/>
              <a:t>!</a:t>
            </a:r>
            <a:r>
              <a:rPr lang="ko-KR" altLang="en-US" sz="4000" dirty="0" smtClean="0"/>
              <a:t> 할렐루야</a:t>
            </a:r>
            <a:r>
              <a:rPr lang="en-US" altLang="ko-KR" sz="4000" dirty="0" smtClean="0"/>
              <a:t>!</a:t>
            </a:r>
          </a:p>
          <a:p>
            <a:endParaRPr lang="en-US" sz="4000" dirty="0" smtClean="0"/>
          </a:p>
          <a:p>
            <a:r>
              <a:rPr lang="en-US" sz="4000" dirty="0" smtClean="0"/>
              <a:t>ALL IS RESTORED!</a:t>
            </a:r>
          </a:p>
          <a:p>
            <a:r>
              <a:rPr lang="ko-KR" altLang="en-US" sz="4000" dirty="0" smtClean="0"/>
              <a:t>모든 것이 회복되었다</a:t>
            </a:r>
            <a:r>
              <a:rPr lang="en-US" altLang="ko-KR" sz="4000" dirty="0" smtClean="0"/>
              <a:t>!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333" b="1" dirty="0" smtClean="0">
                <a:solidFill>
                  <a:srgbClr val="FFC80F"/>
                </a:solidFill>
              </a:rPr>
              <a:t>ASCENSION – </a:t>
            </a:r>
            <a:r>
              <a:rPr lang="ko-KR" altLang="en-US" sz="5333" b="1" dirty="0" smtClean="0">
                <a:solidFill>
                  <a:srgbClr val="FFC80F"/>
                </a:solidFill>
              </a:rPr>
              <a:t>승천</a:t>
            </a:r>
            <a:r>
              <a:rPr lang="en-US" altLang="ko-KR" sz="4800" b="1" dirty="0" smtClean="0">
                <a:solidFill>
                  <a:srgbClr val="FFC80F"/>
                </a:solidFill>
              </a:rPr>
              <a:t/>
            </a:r>
            <a:br>
              <a:rPr lang="en-US" altLang="ko-KR" sz="4800" b="1" dirty="0" smtClean="0">
                <a:solidFill>
                  <a:srgbClr val="FFC80F"/>
                </a:solidFill>
              </a:rPr>
            </a:br>
            <a:r>
              <a:rPr lang="en-US" altLang="ko-KR" sz="5333" b="1" dirty="0" smtClean="0">
                <a:solidFill>
                  <a:srgbClr val="FFC80F"/>
                </a:solidFill>
              </a:rPr>
              <a:t>EXPECT!    </a:t>
            </a:r>
            <a:r>
              <a:rPr lang="ko-KR" altLang="en-US" sz="5333" b="1" dirty="0" smtClean="0">
                <a:solidFill>
                  <a:srgbClr val="FFC80F"/>
                </a:solidFill>
              </a:rPr>
              <a:t>기대하라</a:t>
            </a:r>
            <a:r>
              <a:rPr lang="en-US" altLang="ko-KR" sz="5333" b="1" dirty="0" smtClean="0">
                <a:solidFill>
                  <a:srgbClr val="FFC80F"/>
                </a:solidFill>
              </a:rPr>
              <a:t>!</a:t>
            </a:r>
            <a:endParaRPr lang="en-US" sz="5333" b="1" dirty="0">
              <a:solidFill>
                <a:srgbClr val="FFC80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4000" dirty="0" smtClean="0"/>
              <a:t>GOD IS NOT SEEN – </a:t>
            </a:r>
          </a:p>
          <a:p>
            <a:r>
              <a:rPr lang="ko-KR" altLang="en-US" sz="4000" dirty="0" smtClean="0"/>
              <a:t>            하나님이 안보이신다</a:t>
            </a:r>
            <a:endParaRPr lang="en-US" altLang="ko-KR" sz="4000" dirty="0" smtClean="0"/>
          </a:p>
          <a:p>
            <a:r>
              <a:rPr lang="en-US" sz="4000" dirty="0" smtClean="0"/>
              <a:t>SENSE OF LOSS</a:t>
            </a:r>
          </a:p>
          <a:p>
            <a:pPr lvl="4">
              <a:buNone/>
            </a:pPr>
            <a:r>
              <a:rPr lang="ko-KR" altLang="en-US" sz="4000" dirty="0" smtClean="0"/>
              <a:t>  상실감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FFC80F"/>
                </a:solidFill>
              </a:rPr>
              <a:t>PENTECOST – </a:t>
            </a:r>
            <a:r>
              <a:rPr lang="ko-KR" altLang="en-US" sz="4800" b="1" dirty="0" smtClean="0">
                <a:solidFill>
                  <a:srgbClr val="FFC80F"/>
                </a:solidFill>
              </a:rPr>
              <a:t>오순절</a:t>
            </a:r>
            <a:r>
              <a:rPr lang="en-US" altLang="ko-KR" sz="4800" b="1" dirty="0" smtClean="0">
                <a:solidFill>
                  <a:srgbClr val="FFC80F"/>
                </a:solidFill>
              </a:rPr>
              <a:t/>
            </a:r>
            <a:br>
              <a:rPr lang="en-US" altLang="ko-KR" sz="4800" b="1" dirty="0" smtClean="0">
                <a:solidFill>
                  <a:srgbClr val="FFC80F"/>
                </a:solidFill>
              </a:rPr>
            </a:br>
            <a:r>
              <a:rPr lang="en-US" altLang="ko-KR" sz="4800" b="1" dirty="0" smtClean="0">
                <a:solidFill>
                  <a:srgbClr val="FFC80F"/>
                </a:solidFill>
              </a:rPr>
              <a:t>EMPOWERED – </a:t>
            </a:r>
            <a:r>
              <a:rPr lang="ko-KR" altLang="en-US" sz="4800" b="1" dirty="0" smtClean="0">
                <a:solidFill>
                  <a:srgbClr val="FFC80F"/>
                </a:solidFill>
              </a:rPr>
              <a:t>권능을 받는다</a:t>
            </a:r>
            <a:endParaRPr lang="en-US" sz="4800" b="1" dirty="0">
              <a:solidFill>
                <a:srgbClr val="FFC80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4000" dirty="0" smtClean="0"/>
              <a:t>POWER TO GROW– </a:t>
            </a:r>
            <a:r>
              <a:rPr lang="ko-KR" altLang="en-US" sz="4000" dirty="0" smtClean="0"/>
              <a:t>성장할 수 있는 힘</a:t>
            </a:r>
            <a:endParaRPr lang="en-US" altLang="ko-KR" sz="4000" dirty="0" smtClean="0"/>
          </a:p>
          <a:p>
            <a:r>
              <a:rPr lang="en-US" sz="4000" dirty="0" smtClean="0"/>
              <a:t>POWER TO WITNESS </a:t>
            </a:r>
          </a:p>
          <a:p>
            <a:r>
              <a:rPr lang="en-US" sz="4000" dirty="0" smtClean="0"/>
              <a:t>                 </a:t>
            </a:r>
            <a:r>
              <a:rPr lang="ko-KR" altLang="en-US" sz="4000" dirty="0" smtClean="0"/>
              <a:t>증인이 될 수 있는 능력</a:t>
            </a:r>
            <a:endParaRPr lang="en-US" altLang="ko-KR" sz="4000" dirty="0" smtClean="0"/>
          </a:p>
          <a:p>
            <a:r>
              <a:rPr lang="en-US" sz="4000" dirty="0" smtClean="0"/>
              <a:t>PRAISE – </a:t>
            </a:r>
            <a:r>
              <a:rPr lang="ko-KR" altLang="en-US" sz="4000" dirty="0" smtClean="0"/>
              <a:t>찬양</a:t>
            </a:r>
            <a:r>
              <a:rPr lang="en-US" altLang="ko-KR" sz="4000" dirty="0" smtClean="0"/>
              <a:t>,</a:t>
            </a:r>
            <a:r>
              <a:rPr lang="ko-KR" altLang="en-US" sz="4000" dirty="0" smtClean="0"/>
              <a:t> 예배의 삶</a:t>
            </a:r>
            <a:endParaRPr lang="en-US" altLang="ko-KR" sz="4000" dirty="0" smtClean="0"/>
          </a:p>
          <a:p>
            <a:r>
              <a:rPr lang="en-US" sz="4000" dirty="0" smtClean="0"/>
              <a:t>WALK IN LIGHT – </a:t>
            </a:r>
            <a:r>
              <a:rPr lang="ko-KR" altLang="en-US" sz="4000" dirty="0" smtClean="0"/>
              <a:t>빛가운데 걸어감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FFC80F"/>
                </a:solidFill>
              </a:rPr>
              <a:t/>
            </a:r>
            <a:br>
              <a:rPr lang="en-US" sz="4800" b="1" dirty="0" smtClean="0">
                <a:solidFill>
                  <a:srgbClr val="FFC80F"/>
                </a:solidFill>
              </a:rPr>
            </a:br>
            <a:r>
              <a:rPr lang="en-US" sz="4800" b="1" dirty="0">
                <a:solidFill>
                  <a:srgbClr val="FFC80F"/>
                </a:solidFill>
              </a:rPr>
              <a:t/>
            </a:r>
            <a:br>
              <a:rPr lang="en-US" sz="4800" b="1" dirty="0">
                <a:solidFill>
                  <a:srgbClr val="FFC80F"/>
                </a:solidFill>
              </a:rPr>
            </a:br>
            <a:r>
              <a:rPr lang="en-US" sz="4800" b="1" dirty="0" smtClean="0">
                <a:solidFill>
                  <a:srgbClr val="FFC80F"/>
                </a:solidFill>
              </a:rPr>
              <a:t>TRINITY SUNDAY – </a:t>
            </a:r>
            <a:br>
              <a:rPr lang="en-US" sz="4800" b="1" dirty="0" smtClean="0">
                <a:solidFill>
                  <a:srgbClr val="FFC80F"/>
                </a:solidFill>
              </a:rPr>
            </a:br>
            <a:r>
              <a:rPr lang="ko-KR" altLang="en-US" sz="4800" b="1" dirty="0" smtClean="0">
                <a:solidFill>
                  <a:srgbClr val="FFC80F"/>
                </a:solidFill>
              </a:rPr>
              <a:t>삼위일체 주일</a:t>
            </a:r>
            <a:r>
              <a:rPr lang="en-US" altLang="ko-KR" sz="4800" b="1" dirty="0" smtClean="0">
                <a:solidFill>
                  <a:srgbClr val="FFC80F"/>
                </a:solidFill>
              </a:rPr>
              <a:t/>
            </a:r>
            <a:br>
              <a:rPr lang="en-US" altLang="ko-KR" sz="4800" b="1" dirty="0" smtClean="0">
                <a:solidFill>
                  <a:srgbClr val="FFC80F"/>
                </a:solidFill>
              </a:rPr>
            </a:br>
            <a:r>
              <a:rPr lang="en-US" altLang="ko-KR" sz="4800" b="1" dirty="0" smtClean="0">
                <a:solidFill>
                  <a:srgbClr val="FFC80F"/>
                </a:solidFill>
              </a:rPr>
              <a:t>ABIDING IN JESUS – </a:t>
            </a:r>
            <a:br>
              <a:rPr lang="en-US" altLang="ko-KR" sz="4800" b="1" dirty="0" smtClean="0">
                <a:solidFill>
                  <a:srgbClr val="FFC80F"/>
                </a:solidFill>
              </a:rPr>
            </a:br>
            <a:r>
              <a:rPr lang="ko-KR" altLang="en-US" sz="4800" b="1" dirty="0" smtClean="0">
                <a:solidFill>
                  <a:srgbClr val="FFC80F"/>
                </a:solidFill>
              </a:rPr>
              <a:t>예수안에 거함</a:t>
            </a:r>
            <a:endParaRPr lang="en-US" sz="4800" b="1" dirty="0">
              <a:solidFill>
                <a:srgbClr val="FFC80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sz="3600" dirty="0" smtClean="0"/>
              <a:t>“ABIDE IN ME – YOU WILL BEAR FRUIT”</a:t>
            </a:r>
          </a:p>
          <a:p>
            <a:endParaRPr lang="en-US" sz="3600" dirty="0" smtClean="0"/>
          </a:p>
          <a:p>
            <a:r>
              <a:rPr lang="en-US" altLang="ko-KR" sz="3600" dirty="0" smtClean="0"/>
              <a:t>“</a:t>
            </a:r>
            <a:r>
              <a:rPr lang="ko-KR" altLang="en-US" sz="3600" dirty="0" smtClean="0"/>
              <a:t>내 안에 거하라 </a:t>
            </a:r>
            <a:r>
              <a:rPr lang="en-US" altLang="ko-KR" sz="3600" dirty="0" smtClean="0"/>
              <a:t>.</a:t>
            </a:r>
            <a:r>
              <a:rPr lang="ko-KR" altLang="en-US" sz="3600" dirty="0" smtClean="0"/>
              <a:t> </a:t>
            </a:r>
            <a:r>
              <a:rPr lang="en-US" altLang="ko-KR" sz="3600" dirty="0" smtClean="0"/>
              <a:t>.</a:t>
            </a:r>
            <a:r>
              <a:rPr lang="ko-KR" altLang="en-US" sz="3600" dirty="0" smtClean="0"/>
              <a:t> </a:t>
            </a:r>
            <a:r>
              <a:rPr lang="en-US" altLang="ko-KR" sz="3600" dirty="0" smtClean="0"/>
              <a:t>.</a:t>
            </a:r>
            <a:r>
              <a:rPr lang="ko-KR" altLang="en-US" sz="3600" dirty="0" smtClean="0"/>
              <a:t> 많은 열매를 맺으리라</a:t>
            </a:r>
            <a:r>
              <a:rPr lang="en-US" altLang="ko-KR" sz="3600" dirty="0" smtClean="0"/>
              <a:t>”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379</Words>
  <Application>Microsoft Macintosh PowerPoint</Application>
  <PresentationFormat>On-screen Show (4:3)</PresentationFormat>
  <Paragraphs>69</Paragraphs>
  <Slides>11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The Growing Christian  성장하는 그리스도인</vt:lpstr>
      <vt:lpstr>ADVENT – 대림절, 대강절 SEARCH – 구하고 찾으라</vt:lpstr>
      <vt:lpstr>CHRISTMAS – 성탄절 FIND – 찾게 된다</vt:lpstr>
      <vt:lpstr>EPIPHANY – 주현절, 공현절 MEET - 만난다</vt:lpstr>
      <vt:lpstr>PRE-LENT – 사순절 전기간 COMMIT! 위탁하라!</vt:lpstr>
      <vt:lpstr>                LENT – 사순절 SELF-EXAMINATION – 자기 검토</vt:lpstr>
      <vt:lpstr>PASSION WEEK – 고난주간 RELINQUISH – 권리 포기</vt:lpstr>
      <vt:lpstr>EASTER – 부활절 RESTORATION!   회복!</vt:lpstr>
      <vt:lpstr>ASCENSION – 승천 EXPECT!    기대하라!</vt:lpstr>
      <vt:lpstr>PENTECOST – 오순절 EMPOWERED – 권능을 받는다</vt:lpstr>
      <vt:lpstr>  TRINITY SUNDAY –  삼위일체 주일 ABIDING IN JESUS –  예수안에 거함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Growing Christian </dc:title>
  <dc:creator>david ross</dc:creator>
  <cp:lastModifiedBy>david ross</cp:lastModifiedBy>
  <cp:revision>107</cp:revision>
  <dcterms:created xsi:type="dcterms:W3CDTF">2018-01-01T17:51:28Z</dcterms:created>
  <dcterms:modified xsi:type="dcterms:W3CDTF">2018-01-01T17:53:12Z</dcterms:modified>
</cp:coreProperties>
</file>